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6" r:id="rId2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9218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5167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1607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2189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543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126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878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8400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325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3552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6661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4646-C2C5-4D92-997C-3E9269DC36D8}" type="datetimeFigureOut">
              <a:rPr lang="es-DO" smtClean="0"/>
              <a:t>6/9/2019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0D86-C329-43E5-85DB-821C8C7CA6F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14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cviloria@onamet.Gob.d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716" y="4475748"/>
            <a:ext cx="2945149" cy="232664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832562" y="5278940"/>
            <a:ext cx="1820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 la corrida del Monitor de Sequía de la ONAMET, que analizó 26 estaciones representativa de las diferentes regiones climáticas del país, el 96 % de las estaciones presentaron déficit entre un 8 % y 96 %. </a:t>
            </a:r>
            <a:r>
              <a:rPr lang="es-D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s-D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muestra </a:t>
            </a:r>
            <a:r>
              <a:rPr lang="es-D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cuadro.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Marcador de contenido 3"/>
          <p:cNvPicPr>
            <a:picLocks noChangeAspect="1"/>
          </p:cNvPicPr>
          <p:nvPr/>
        </p:nvPicPr>
        <p:blipFill rotWithShape="1">
          <a:blip r:embed="rId3"/>
          <a:srcRect l="33457" t="19209" r="17945" b="19051"/>
          <a:stretch/>
        </p:blipFill>
        <p:spPr>
          <a:xfrm>
            <a:off x="3891550" y="1202109"/>
            <a:ext cx="2972460" cy="2123186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054181" y="704187"/>
            <a:ext cx="2809829" cy="32291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Perspectiva y Verificación JJA-19</a:t>
            </a:r>
            <a:r>
              <a:rPr lang="es-DO" sz="1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s-DO" sz="1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s-DO" sz="10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66" y="3628972"/>
            <a:ext cx="2839644" cy="124545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 l="40625" t="32199" r="20970" b="18123"/>
          <a:stretch>
            <a:fillRect/>
          </a:stretch>
        </p:blipFill>
        <p:spPr bwMode="auto">
          <a:xfrm>
            <a:off x="349668" y="3716695"/>
            <a:ext cx="3376877" cy="245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ángulo 18"/>
          <p:cNvSpPr/>
          <p:nvPr/>
        </p:nvSpPr>
        <p:spPr>
          <a:xfrm>
            <a:off x="556529" y="1199451"/>
            <a:ext cx="295930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este periodo de diciembre 18 a marzo 19, el pronóstico </a:t>
            </a:r>
            <a:r>
              <a:rPr lang="es-D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 </a:t>
            </a:r>
            <a:r>
              <a:rPr lang="es-D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déficit de lluvias para todo el país, inclusive la región noroeste que aunque estando en la estación </a:t>
            </a:r>
            <a:r>
              <a:rPr lang="es-D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seca, </a:t>
            </a:r>
            <a:r>
              <a:rPr lang="es-D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normalmente recibe mayores aportes de lluvias por la incidencia de los frentes </a:t>
            </a:r>
            <a:r>
              <a:rPr lang="es-D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fríos.</a:t>
            </a:r>
          </a:p>
          <a:p>
            <a:endParaRPr lang="es-D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D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Normalmente esta región se acerca a los aportes normales de precipitación aun en presencia de </a:t>
            </a:r>
            <a:r>
              <a:rPr lang="es-D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Sequia. Estacionaria. </a:t>
            </a:r>
          </a:p>
          <a:p>
            <a:r>
              <a:rPr lang="es-D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D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DO" sz="9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/>
          <a:srcRect l="38410" t="19792" r="30026" b="37445"/>
          <a:stretch/>
        </p:blipFill>
        <p:spPr>
          <a:xfrm>
            <a:off x="7012797" y="748091"/>
            <a:ext cx="4735790" cy="3607341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3274433" y="236479"/>
            <a:ext cx="599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 ATLÁNTICO –PACÍFICO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D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77700" y="810298"/>
            <a:ext cx="23625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Perspectiva  D18-EFM19</a:t>
            </a:r>
            <a:endParaRPr lang="es-DO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56529" y="6233939"/>
            <a:ext cx="3335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Cecilia Viloria , </a:t>
            </a:r>
            <a:r>
              <a:rPr lang="es-E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cviloria@onamet.Gob.do</a:t>
            </a:r>
            <a:r>
              <a:rPr lang="es-E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s-E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Depto. Cambio Climático</a:t>
            </a:r>
          </a:p>
          <a:p>
            <a:pPr algn="just"/>
            <a:r>
              <a:rPr lang="es-E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Oficina Nacional de Meteorología, Rep. </a:t>
            </a:r>
            <a:r>
              <a:rPr lang="es-E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ominicana.</a:t>
            </a:r>
            <a:endParaRPr lang="es-DO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ord-view.officeapps.live.com/wv/ResReader.ashx?n=p1.img&amp;WOPIsrc=https%3A%2F%2Fattachment%2Eoutlook%2Elive%2Enet%3A443%2Fowa%2Fwopi%2Ffiles%2F00060000%2D8416%2Dac7e%2D0000%2D000000000000%40hotmail%2Ecom%2FAQMkADAwATYwMAItODQxNi1hYzdlLTAwAi0wMAoARgAAA9o5CNVQgHRGqKGwcqhqBLgHAIapHCjfkZxFkCSHxVR%2DJ6EAAAIBDAAAAIapHCjfkZxFkCSHxVR%2DJ6EAAy29e30AAAABEgAQAALX48Guq0FAuRCMLZSfsAM%3D%5FdwfoIw4z1wgBAQAAAAA%3D%3Fpostmessageorigin%3Dhttps%253a%252f%252foutlook%2Elive%2Ecom%252f%26ui%3Des%2DDO&amp;access_token=eyJhbGciOiJSUzI1NiIsImtpZCI6IjA2MDBGOUY2NzQ2MjA3MzdFNzM0MDRFMjg3QzQ1QTgxOENCN0NFQjgiLCJ4NXQiOiJCZ0Q1OW5SaUJ6Zm5OQVRpaDhSYWdZeTN6cmciLCJ0eXAiOiJKV1QifQ%2EeyJ2ZXIiOiJFeGNoYW5nZS5DYWxsYmFjay5WMSIsImFwcGN0eHNlbmRlciI6Ik93YVdhY0A4NGRmOWU3Zi1lOWY2LTQwYWYtYjQzNS1hYWFhYWFhYWFhYWEiLCJhcHBjdHgiOiJ7XCJwcmltYXJ5c2lkXCI6XCJTLTEtMjgyNy0zOTMyMTYtMjIxNjA3ODQ2MlwiLFwic210cFwiOlwiY2VjaWxpYXZoMjJAaG90bWFpbC5jb21cIixcInNjb3BlXCI6XCIxQzE4QUNCM1wiLFwibXNleGNocHJvdFwiOlwib3dhXCIsXCJvcmlnaW5cIjpcImh0dHBzOi8vb3V0bG9vay5saXZlLmNvbTo0NDNcIn0iLCJuYmYiOjE1Njc4MDQwMTIsImV4cCI6MTU2Nzg5MDQxMiwiaXNzIjoiMDAwMDAwMDItMDAwMC0wZmYxLWNlMDAtMDAwMDAwMDAwMDAwQDg0ZGY5ZTdmLWU5ZjYtNDBhZi1iNDM1LWFhYWFhYWFhYWFhYSIsImF1ZCI6IjAwMDAwMDAyLTAwMDAtMGZmMS1jZTAwLTAwMDAwMDAwMDAwMC9hdHRhY2htZW50Lm91dGxvb2subGl2ZS5uZXRAODRkZjllN2YtZTlmNi00MGFmLWI0MzUtYWFhYWFhYWFhYWFhIn0%2EkiDoLjOFcXbkLMK%5F8aW7wcclaDGFF%5FNIZDwdeM3j5ZeFPQgql5txZDhOjHzmb%2DMs9BvXk%2DpXeSYjbA0U5PBuGRaaoS20Ua%2D%2DkpYIHM8VU4xzkNM7zt2lokrcyUGmaZVnPYd6tDJU2Rgz%5FvNJuARFLVRJdNW2ekU5k3PXwTL9QQXYgTX45VrxQWK%2DeLaQlUcSgi%2DBydGqbjLO%5Fiz8flLYcBxzCa885mcyUHRa6q9y3R98E%5FtnpYFvlEB8A00ceGoChVLHujxIlytp%5FNE7ldioC88Binv0EJywkutfMIzDBlwKTuPSV6f2gMeY%2Dz%5FGAe1ZWwEYLKcrytmqCxx8SLvu5A&amp;access_token_ttl=0&amp;z=%2BZ%2FPq3pIJSLy4HM8uYiY35ma9p%2BEeE3A7PwPu7BBNX0%3D&amp;v=00000000-0000-0000-0000-000000000802&amp;usid=52afc141-ddb7-4291-9a3f-9c8c6ce8a798&amp;splashscreen=1&amp;build=16.0.12105.35951&amp;waccluster=US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6" t="32995" r="10980" b="45593"/>
          <a:stretch/>
        </p:blipFill>
        <p:spPr bwMode="auto">
          <a:xfrm>
            <a:off x="10635916" y="114227"/>
            <a:ext cx="1261458" cy="9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02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143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Perspectiva y Verificación JJA-19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 Matematica</dc:creator>
  <cp:lastModifiedBy>Escuela Matematica</cp:lastModifiedBy>
  <cp:revision>14</cp:revision>
  <dcterms:created xsi:type="dcterms:W3CDTF">2019-09-06T20:12:06Z</dcterms:created>
  <dcterms:modified xsi:type="dcterms:W3CDTF">2019-09-06T21:20:25Z</dcterms:modified>
</cp:coreProperties>
</file>